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7" r:id="rId3"/>
    <p:sldId id="266" r:id="rId4"/>
    <p:sldId id="256" r:id="rId5"/>
    <p:sldId id="257" r:id="rId6"/>
    <p:sldId id="258" r:id="rId7"/>
    <p:sldId id="259" r:id="rId8"/>
    <p:sldId id="264" r:id="rId9"/>
    <p:sldId id="265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5620"/>
    <p:restoredTop sz="99738" autoAdjust="0"/>
  </p:normalViewPr>
  <p:slideViewPr>
    <p:cSldViewPr>
      <p:cViewPr>
        <p:scale>
          <a:sx n="100" d="100"/>
          <a:sy n="100" d="100"/>
        </p:scale>
        <p:origin x="1854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CC44F-3738-4C86-A452-BD9AAFBD1998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409BB-9FF9-4151-9880-9114AED49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409BB-9FF9-4151-9880-9114AED496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0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3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5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1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7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1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9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9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9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5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EC1F4-9E83-4952-B6C1-478DAB3E54A2}" type="datetimeFigureOut">
              <a:rPr lang="en-US" smtClean="0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03A7-960C-4998-B8EF-D4D669D337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95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 template that could be used when presenting at a FELLOWSHIP NIGHT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developed by R.W. Tim Martel, Chairman of the MEALS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03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do Masons Believe?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Every </a:t>
            </a:r>
            <a:r>
              <a:rPr lang="en-US" sz="2400" dirty="0"/>
              <a:t>person is responsible and accountable for his own life and actions. </a:t>
            </a:r>
            <a:endParaRPr lang="en-US" sz="2400" dirty="0" smtClean="0"/>
          </a:p>
          <a:p>
            <a:r>
              <a:rPr lang="en-US" sz="2400" dirty="0" smtClean="0"/>
              <a:t> Every </a:t>
            </a:r>
            <a:r>
              <a:rPr lang="en-US" sz="2400" dirty="0"/>
              <a:t>person should learn and practice self control and that nobody has the right to tell another person what to think or believe.  </a:t>
            </a:r>
            <a:endParaRPr lang="en-US" sz="2400" dirty="0" smtClean="0"/>
          </a:p>
          <a:p>
            <a:r>
              <a:rPr lang="en-US" sz="2400" dirty="0" smtClean="0"/>
              <a:t>Faith </a:t>
            </a:r>
            <a:r>
              <a:rPr lang="en-US" sz="2400" dirty="0"/>
              <a:t>in God should be the center of a Mason’s life, but Masons worship in church, not in the lodge.  </a:t>
            </a:r>
            <a:endParaRPr lang="en-US" sz="2400" dirty="0" smtClean="0"/>
          </a:p>
          <a:p>
            <a:r>
              <a:rPr lang="en-US" sz="2400" dirty="0" smtClean="0"/>
              <a:t>Every </a:t>
            </a:r>
            <a:r>
              <a:rPr lang="en-US" sz="2400" dirty="0"/>
              <a:t>Mason is encouraged to be a good citizen, to try to make the world a better place for </a:t>
            </a:r>
            <a:r>
              <a:rPr lang="en-US" sz="2400" dirty="0" smtClean="0"/>
              <a:t>all.</a:t>
            </a:r>
          </a:p>
          <a:p>
            <a:r>
              <a:rPr lang="en-US" sz="2400" dirty="0" smtClean="0"/>
              <a:t>Honor </a:t>
            </a:r>
            <a:r>
              <a:rPr lang="en-US" sz="2400" dirty="0"/>
              <a:t>and integrity are essential to life.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20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Masonic Lodges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Teach moral lessons using the builders tools &amp; allegories</a:t>
            </a:r>
          </a:p>
          <a:p>
            <a:r>
              <a:rPr lang="en-US" sz="2400" dirty="0" smtClean="0"/>
              <a:t>Open and close every meeting with a prayer</a:t>
            </a:r>
          </a:p>
          <a:p>
            <a:r>
              <a:rPr lang="en-US" sz="2400" dirty="0" smtClean="0"/>
              <a:t>Open every meeting with Pledge of Allegiance</a:t>
            </a:r>
          </a:p>
          <a:p>
            <a:r>
              <a:rPr lang="en-US" sz="2400" dirty="0" smtClean="0"/>
              <a:t>Three degrees</a:t>
            </a:r>
          </a:p>
          <a:p>
            <a:pPr lvl="1"/>
            <a:r>
              <a:rPr lang="en-US" sz="2400" dirty="0" smtClean="0"/>
              <a:t>Entered Apprentice (Youth)</a:t>
            </a:r>
          </a:p>
          <a:p>
            <a:pPr lvl="1"/>
            <a:r>
              <a:rPr lang="en-US" sz="2400" dirty="0" err="1" smtClean="0"/>
              <a:t>Fellowcraft</a:t>
            </a:r>
            <a:r>
              <a:rPr lang="en-US" sz="2400" dirty="0" smtClean="0"/>
              <a:t> (Manhood)</a:t>
            </a:r>
          </a:p>
          <a:p>
            <a:pPr lvl="1"/>
            <a:r>
              <a:rPr lang="en-US" sz="2400" dirty="0" smtClean="0"/>
              <a:t>Master Mason (Age)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Masonic lessons help all Masons to become better Husbands, Fathers, Sons, Brothers and citizens.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10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masonicdocs.com/images/details/sq-cp-sim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1066800" cy="110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mastermason.com/hickorync343/Images/outside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5146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836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FELLOWSHIP NIGHT</a:t>
            </a:r>
            <a:endParaRPr lang="en-US" sz="4400" b="1" dirty="0"/>
          </a:p>
        </p:txBody>
      </p:sp>
      <p:pic>
        <p:nvPicPr>
          <p:cNvPr id="5" name="Picture 2" descr="http://www.masonicdocs.com/images/details/sq-cp-sim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63" y="1219200"/>
            <a:ext cx="114287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90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"/>
            <a:ext cx="7772400" cy="1470025"/>
          </a:xfrm>
        </p:spPr>
        <p:txBody>
          <a:bodyPr/>
          <a:lstStyle/>
          <a:p>
            <a:r>
              <a:rPr lang="en-US" dirty="0" smtClean="0"/>
              <a:t>Introduce Yourself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400800" cy="29718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Where did you grow up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What is your vocation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Tell them a little about your family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What brought you to Masonry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What does Masonry mean to you and your family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" name="Picture 2" descr="http://www.masonicdocs.com/images/details/sq-cp-sim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04800"/>
            <a:ext cx="114287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masonicdocs.com/images/details/sq-cp-sim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81000"/>
            <a:ext cx="114287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2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1040"/>
            <a:ext cx="7772400" cy="1470025"/>
          </a:xfrm>
        </p:spPr>
        <p:txBody>
          <a:bodyPr/>
          <a:lstStyle/>
          <a:p>
            <a:r>
              <a:rPr lang="en-US" dirty="0" smtClean="0"/>
              <a:t>Freemasonry</a:t>
            </a:r>
            <a:r>
              <a:rPr lang="en-US" sz="4800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2514600"/>
            <a:ext cx="6400800" cy="350520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Freemasonry/Masonry is the oldest and largest fraternity in the world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Nobody knows exactly how old it is 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arliest known document associated with Masonry is the REGIUS Poem, written in 1390. 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Freemasons are dedicated to serving God, Mankind and their Country.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 All Masons believe in God the Creator, and they respect all religions. </a:t>
            </a:r>
            <a:endParaRPr lang="en-US" dirty="0"/>
          </a:p>
        </p:txBody>
      </p:sp>
      <p:pic>
        <p:nvPicPr>
          <p:cNvPr id="1026" name="Picture 2" descr="http://www.masonicdocs.com/images/details/sq-cp-sim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2000"/>
            <a:ext cx="114287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77240"/>
            <a:ext cx="1143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61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0"/>
            <a:ext cx="8534400" cy="5410200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lvl="1"/>
            <a:r>
              <a:rPr lang="en-US" sz="2000" dirty="0" smtClean="0"/>
              <a:t>Three </a:t>
            </a:r>
            <a:r>
              <a:rPr lang="en-US" sz="2000" dirty="0"/>
              <a:t>million Masons in North America alone</a:t>
            </a:r>
            <a:r>
              <a:rPr lang="en-US" sz="2000" dirty="0" smtClean="0"/>
              <a:t>. (Approximately 20,000 in Maine)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Dedicated to serving God, Family, Mankind and Country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 Masons donate </a:t>
            </a:r>
            <a:r>
              <a:rPr lang="en-US" sz="2000" dirty="0"/>
              <a:t>$3 million daily to </a:t>
            </a:r>
            <a:r>
              <a:rPr lang="en-US" sz="2000" dirty="0" smtClean="0"/>
              <a:t>various charities</a:t>
            </a:r>
          </a:p>
          <a:p>
            <a:endParaRPr lang="en-US" sz="2400" dirty="0" smtClean="0"/>
          </a:p>
          <a:p>
            <a:pPr lvl="2"/>
            <a:r>
              <a:rPr lang="en-US" sz="1600" dirty="0" smtClean="0"/>
              <a:t> </a:t>
            </a:r>
            <a:r>
              <a:rPr lang="en-US" sz="1900" dirty="0"/>
              <a:t>Shrine Children’s Hospitals </a:t>
            </a:r>
            <a:endParaRPr lang="en-US" sz="1900" dirty="0" smtClean="0"/>
          </a:p>
          <a:p>
            <a:pPr lvl="1"/>
            <a:endParaRPr lang="en-US" sz="1900" dirty="0" smtClean="0"/>
          </a:p>
          <a:p>
            <a:pPr lvl="2"/>
            <a:r>
              <a:rPr lang="en-US" sz="1900" dirty="0" smtClean="0"/>
              <a:t> </a:t>
            </a:r>
            <a:r>
              <a:rPr lang="en-US" sz="1900" dirty="0"/>
              <a:t>Scottish Rite Learning Centers for dyslexic </a:t>
            </a:r>
            <a:r>
              <a:rPr lang="en-US" sz="1900" dirty="0" smtClean="0"/>
              <a:t>children</a:t>
            </a:r>
          </a:p>
          <a:p>
            <a:pPr lvl="1"/>
            <a:endParaRPr lang="en-US" sz="1900" dirty="0" smtClean="0"/>
          </a:p>
          <a:p>
            <a:pPr lvl="2"/>
            <a:r>
              <a:rPr lang="en-US" sz="1900" dirty="0" smtClean="0"/>
              <a:t> </a:t>
            </a:r>
            <a:r>
              <a:rPr lang="en-US" sz="1900" dirty="0"/>
              <a:t>Knights Templar Eye Foundation which provides assistance to </a:t>
            </a:r>
            <a:endParaRPr lang="en-US" sz="1900" dirty="0" smtClean="0"/>
          </a:p>
          <a:p>
            <a:pPr marL="857250" lvl="2" indent="0">
              <a:buNone/>
            </a:pPr>
            <a:r>
              <a:rPr lang="en-US" sz="1900" dirty="0" smtClean="0"/>
              <a:t>         facing </a:t>
            </a:r>
            <a:r>
              <a:rPr lang="en-US" sz="1900" dirty="0"/>
              <a:t>loss of eye </a:t>
            </a:r>
            <a:r>
              <a:rPr lang="en-US" sz="1900" dirty="0" smtClean="0"/>
              <a:t>sight</a:t>
            </a:r>
          </a:p>
          <a:p>
            <a:pPr marL="457200" lvl="1" indent="0">
              <a:buNone/>
            </a:pPr>
            <a:endParaRPr lang="en-US" sz="1900" dirty="0" smtClean="0"/>
          </a:p>
          <a:p>
            <a:pPr lvl="2"/>
            <a:r>
              <a:rPr lang="en-US" sz="1900" dirty="0" smtClean="0"/>
              <a:t>Various college scholarships</a:t>
            </a:r>
          </a:p>
          <a:p>
            <a:pPr lvl="1"/>
            <a:endParaRPr lang="en-US" sz="1900" dirty="0"/>
          </a:p>
          <a:p>
            <a:pPr lvl="2"/>
            <a:r>
              <a:rPr lang="en-US" sz="1900" dirty="0" smtClean="0"/>
              <a:t>Child </a:t>
            </a:r>
            <a:r>
              <a:rPr lang="en-US" sz="1900" dirty="0"/>
              <a:t>I</a:t>
            </a:r>
            <a:r>
              <a:rPr lang="en-US" sz="1900" dirty="0" smtClean="0"/>
              <a:t>dentification Program (CHIPS)</a:t>
            </a:r>
          </a:p>
          <a:p>
            <a:pPr lvl="1"/>
            <a:endParaRPr lang="en-US" sz="1900" dirty="0" smtClean="0"/>
          </a:p>
          <a:p>
            <a:pPr lvl="2"/>
            <a:r>
              <a:rPr lang="en-US" sz="1900" dirty="0" smtClean="0"/>
              <a:t>Community projects too numerous to mention 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Where Did Masonry come From?</a:t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2400" dirty="0" smtClean="0"/>
              <a:t>England by our Founding Fathers, and many, such as George Washington, Ben Franklin and Paul Revere were active Masons.</a:t>
            </a:r>
          </a:p>
          <a:p>
            <a:r>
              <a:rPr lang="en-US" sz="2400" dirty="0" smtClean="0"/>
              <a:t>Some other famous Masons:</a:t>
            </a:r>
          </a:p>
          <a:p>
            <a:pPr lvl="1"/>
            <a:r>
              <a:rPr lang="en-US" sz="2000" dirty="0" smtClean="0"/>
              <a:t>Douglas MacArthur</a:t>
            </a:r>
          </a:p>
          <a:p>
            <a:pPr lvl="1"/>
            <a:r>
              <a:rPr lang="en-US" sz="2000" dirty="0" smtClean="0"/>
              <a:t>John Paul Jones</a:t>
            </a:r>
          </a:p>
          <a:p>
            <a:pPr lvl="1"/>
            <a:r>
              <a:rPr lang="en-US" sz="2000" dirty="0" smtClean="0"/>
              <a:t>Charles Lindbergh</a:t>
            </a:r>
          </a:p>
          <a:p>
            <a:pPr lvl="1"/>
            <a:r>
              <a:rPr lang="en-US" sz="2000" dirty="0" smtClean="0"/>
              <a:t>Franklin D. Roosevelt</a:t>
            </a:r>
          </a:p>
          <a:p>
            <a:pPr lvl="1"/>
            <a:r>
              <a:rPr lang="en-US" sz="2000" dirty="0" smtClean="0"/>
              <a:t>Theodore Roosevelt</a:t>
            </a:r>
          </a:p>
          <a:p>
            <a:pPr lvl="1"/>
            <a:r>
              <a:rPr lang="en-US" sz="2000" dirty="0" smtClean="0"/>
              <a:t>John Wayne</a:t>
            </a:r>
          </a:p>
          <a:p>
            <a:pPr lvl="1"/>
            <a:r>
              <a:rPr lang="en-US" sz="2000" dirty="0" smtClean="0"/>
              <a:t>John Phillip Sousa</a:t>
            </a:r>
          </a:p>
          <a:p>
            <a:pPr lvl="1"/>
            <a:r>
              <a:rPr lang="en-US" sz="2000" dirty="0" smtClean="0"/>
              <a:t>Buzz </a:t>
            </a:r>
            <a:r>
              <a:rPr lang="en-US" sz="2000" dirty="0" err="1" smtClean="0"/>
              <a:t>Aldrin</a:t>
            </a:r>
            <a:endParaRPr lang="en-US" sz="2000" dirty="0" smtClean="0"/>
          </a:p>
          <a:p>
            <a:pPr lvl="1"/>
            <a:r>
              <a:rPr lang="en-US" sz="2000" dirty="0" smtClean="0"/>
              <a:t>Henry Ford</a:t>
            </a:r>
          </a:p>
          <a:p>
            <a:pPr lvl="1"/>
            <a:r>
              <a:rPr lang="en-US" sz="2000" dirty="0" smtClean="0"/>
              <a:t>Gerald Ford</a:t>
            </a:r>
          </a:p>
          <a:p>
            <a:pPr lvl="1"/>
            <a:r>
              <a:rPr lang="en-US" sz="2000" dirty="0" smtClean="0"/>
              <a:t>Rudyard Kipling</a:t>
            </a:r>
          </a:p>
          <a:p>
            <a:pPr lvl="1"/>
            <a:r>
              <a:rPr lang="en-US" sz="2000" dirty="0" smtClean="0"/>
              <a:t>Ty Cobb</a:t>
            </a:r>
          </a:p>
          <a:p>
            <a:pPr lvl="1"/>
            <a:r>
              <a:rPr lang="en-US" sz="2000" dirty="0" smtClean="0"/>
              <a:t>Sam Houston </a:t>
            </a:r>
          </a:p>
          <a:p>
            <a:pPr lvl="1"/>
            <a:r>
              <a:rPr lang="en-US" sz="2000" dirty="0" smtClean="0">
                <a:effectLst/>
              </a:rPr>
              <a:t>Harry S. Truman</a:t>
            </a:r>
          </a:p>
          <a:p>
            <a:pPr lvl="1"/>
            <a:r>
              <a:rPr lang="en-US" sz="2000" dirty="0" smtClean="0"/>
              <a:t>Howard Taft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endParaRPr lang="en-US" sz="2000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23812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0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Two Favorite</a:t>
            </a:r>
            <a:br>
              <a:rPr lang="en-US" sz="3200" dirty="0" smtClean="0"/>
            </a:br>
            <a:r>
              <a:rPr lang="en-US" sz="3200" dirty="0" smtClean="0"/>
              <a:t> Theories on Origins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Theory #1</a:t>
            </a:r>
          </a:p>
          <a:p>
            <a:endParaRPr lang="en-US" sz="2600" dirty="0" smtClean="0"/>
          </a:p>
          <a:p>
            <a:pPr lvl="1"/>
            <a:r>
              <a:rPr lang="en-US" sz="3200" dirty="0" smtClean="0"/>
              <a:t>Began in Europe with building of cathedrals in countries bordering Mediterranean Sea </a:t>
            </a:r>
          </a:p>
          <a:p>
            <a:pPr lvl="1"/>
            <a:endParaRPr lang="en-US" sz="2900" dirty="0" smtClean="0"/>
          </a:p>
          <a:p>
            <a:pPr lvl="1"/>
            <a:r>
              <a:rPr lang="en-US" sz="2900" dirty="0" smtClean="0"/>
              <a:t>Highly skilled operative Masons, sought by Kings, Princes, Potentates</a:t>
            </a:r>
          </a:p>
          <a:p>
            <a:pPr marL="457200" lvl="1" indent="0">
              <a:buNone/>
            </a:pPr>
            <a:endParaRPr lang="en-US" sz="2900" dirty="0" smtClean="0"/>
          </a:p>
          <a:p>
            <a:pPr lvl="1"/>
            <a:r>
              <a:rPr lang="en-US" sz="2900" dirty="0" smtClean="0"/>
              <a:t>These men were FREE (</a:t>
            </a:r>
            <a:r>
              <a:rPr lang="en-US" sz="2900" smtClean="0"/>
              <a:t>not indentured) &amp; </a:t>
            </a:r>
            <a:r>
              <a:rPr lang="en-US" sz="2900" dirty="0" smtClean="0"/>
              <a:t>could travel anywhere</a:t>
            </a:r>
          </a:p>
          <a:p>
            <a:pPr lvl="1"/>
            <a:endParaRPr lang="en-US" sz="2900" dirty="0" smtClean="0"/>
          </a:p>
          <a:p>
            <a:pPr lvl="1"/>
            <a:r>
              <a:rPr lang="en-US" sz="2900" dirty="0" smtClean="0"/>
              <a:t>Young boys served as Entered Apprentices for Master Masons</a:t>
            </a:r>
          </a:p>
          <a:p>
            <a:pPr lvl="1"/>
            <a:endParaRPr lang="en-US" sz="2900" dirty="0" smtClean="0"/>
          </a:p>
          <a:p>
            <a:pPr lvl="1"/>
            <a:r>
              <a:rPr lang="en-US" sz="2900" dirty="0" smtClean="0"/>
              <a:t>After several years of experience they could become Fellows of the Craft </a:t>
            </a:r>
          </a:p>
          <a:p>
            <a:pPr marL="457200" lvl="1" indent="0">
              <a:buNone/>
            </a:pPr>
            <a:endParaRPr lang="en-US" sz="2900" dirty="0" smtClean="0"/>
          </a:p>
          <a:p>
            <a:pPr lvl="1"/>
            <a:r>
              <a:rPr lang="en-US" sz="2900" dirty="0" smtClean="0"/>
              <a:t>After many years, they could become Master Masons</a:t>
            </a:r>
          </a:p>
          <a:p>
            <a:pPr lvl="1"/>
            <a:endParaRPr lang="en-US" sz="29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7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2400"/>
            <a:ext cx="80772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Theory </a:t>
            </a:r>
            <a:r>
              <a:rPr lang="en-US" sz="2400" dirty="0"/>
              <a:t>#2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Freemasonry </a:t>
            </a:r>
            <a:r>
              <a:rPr lang="en-US" sz="2000" dirty="0"/>
              <a:t>was created by the </a:t>
            </a:r>
            <a:r>
              <a:rPr lang="en-US" sz="2000" dirty="0" smtClean="0"/>
              <a:t>Knights Templar</a:t>
            </a:r>
            <a:r>
              <a:rPr lang="en-US" sz="2000" dirty="0"/>
              <a:t>. </a:t>
            </a:r>
            <a:endParaRPr lang="en-US" sz="2000" dirty="0" smtClean="0"/>
          </a:p>
          <a:p>
            <a:pPr lvl="1"/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The original Knights Templar </a:t>
            </a:r>
            <a:r>
              <a:rPr lang="en-US" sz="2000" dirty="0" smtClean="0"/>
              <a:t> (1099) consisted </a:t>
            </a:r>
            <a:r>
              <a:rPr lang="en-US" sz="2000" dirty="0"/>
              <a:t>of nine citizen monks whose mission was to protect Christians traveling to and </a:t>
            </a:r>
            <a:r>
              <a:rPr lang="en-US" sz="2000" dirty="0" smtClean="0"/>
              <a:t>from </a:t>
            </a:r>
            <a:r>
              <a:rPr lang="en-US" sz="2000" dirty="0"/>
              <a:t>the Holy Land. </a:t>
            </a:r>
            <a:endParaRPr lang="en-US" sz="2000" dirty="0" smtClean="0"/>
          </a:p>
          <a:p>
            <a:pPr lvl="1"/>
            <a:r>
              <a:rPr lang="en-US" sz="2000" dirty="0" smtClean="0"/>
              <a:t> 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They were extremely brave and their reputation as skilled warriors was second to none. </a:t>
            </a:r>
            <a:endParaRPr lang="en-US" sz="20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Some believe that these nine citizen monks were also commissioned to dig for </a:t>
            </a:r>
            <a:r>
              <a:rPr lang="en-US" sz="2000" dirty="0" smtClean="0"/>
              <a:t>&amp; to protect Holy </a:t>
            </a:r>
            <a:r>
              <a:rPr lang="en-US" sz="2000" dirty="0"/>
              <a:t>artifacts beneath the ruins in Jerusalem. </a:t>
            </a:r>
          </a:p>
          <a:p>
            <a:pPr lvl="1"/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6186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Theory #2 </a:t>
            </a:r>
            <a:r>
              <a:rPr lang="en-US" sz="4000" dirty="0"/>
              <a:t>(Cont.)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lvl="1"/>
            <a:r>
              <a:rPr lang="en-US" sz="1600" dirty="0"/>
              <a:t> Over time the number of Knights Templar grew extensively and the fraternal order became rich and powerful, even though the individual Knights had pledged to live in poverty and chastity.   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Papacy located in France &amp; Muslims controlled Holy City</a:t>
            </a:r>
          </a:p>
          <a:p>
            <a:pPr lvl="1"/>
            <a:endParaRPr lang="en-US" sz="1600" dirty="0"/>
          </a:p>
          <a:p>
            <a:pPr marL="800100" lvl="1"/>
            <a:r>
              <a:rPr lang="en-US" sz="1600" dirty="0" smtClean="0"/>
              <a:t>Friday 13, 1307 King Phillip (The Fair) </a:t>
            </a:r>
            <a:r>
              <a:rPr lang="en-US" sz="1600" dirty="0"/>
              <a:t>of France manipulated Pope Clement V to take the assets of the Knight Templar order by capturing their grand master, Jacques DeMolay, and </a:t>
            </a:r>
            <a:r>
              <a:rPr lang="en-US" sz="1600" dirty="0" smtClean="0"/>
              <a:t>5,000  </a:t>
            </a:r>
            <a:r>
              <a:rPr lang="en-US" sz="1600" dirty="0"/>
              <a:t>unsuspecting Knights. </a:t>
            </a:r>
            <a:endParaRPr lang="en-US" sz="1600" dirty="0" smtClean="0"/>
          </a:p>
          <a:p>
            <a:pPr marL="800100" lvl="1"/>
            <a:endParaRPr lang="en-US" sz="1600" dirty="0"/>
          </a:p>
          <a:p>
            <a:pPr lvl="1"/>
            <a:r>
              <a:rPr lang="en-US" sz="1600" dirty="0"/>
              <a:t> They were imprisoned and tortured until they confessed to crimes </a:t>
            </a:r>
            <a:r>
              <a:rPr lang="en-US" sz="1600" dirty="0" smtClean="0"/>
              <a:t>that they did not commit such </a:t>
            </a:r>
            <a:r>
              <a:rPr lang="en-US" sz="1600" dirty="0"/>
              <a:t>as heresy, blasphemy, etc.  Their assets were   confiscated and many of the Knights including Jacques DeMolay were burned alive at the </a:t>
            </a:r>
            <a:r>
              <a:rPr lang="en-US" sz="1600" dirty="0" smtClean="0"/>
              <a:t>stake.  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DeMolay suffered for 7 years and he was burned alive March 18, 1314.</a:t>
            </a:r>
            <a:endParaRPr lang="en-US" sz="16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5699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705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Example of a template that could be used when presenting at a FELLOWSHIP NIGHT  developed by R.W. Tim Martel, Chairman of the MEALS Committee</vt:lpstr>
      <vt:lpstr>PowerPoint Presentation</vt:lpstr>
      <vt:lpstr>Introduce Yourself</vt:lpstr>
      <vt:lpstr>Freemasonry  </vt:lpstr>
      <vt:lpstr>PowerPoint Presentation</vt:lpstr>
      <vt:lpstr> Where Did Masonry come From? </vt:lpstr>
      <vt:lpstr>Two Favorite  Theories on Origins</vt:lpstr>
      <vt:lpstr>PowerPoint Presentation</vt:lpstr>
      <vt:lpstr>Theory #2 (Cont.) </vt:lpstr>
      <vt:lpstr>What do Masons Believe? </vt:lpstr>
      <vt:lpstr>What do Masonic Lodges do?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Martel</dc:creator>
  <cp:lastModifiedBy>Tim Martel</cp:lastModifiedBy>
  <cp:revision>32</cp:revision>
  <dcterms:created xsi:type="dcterms:W3CDTF">2011-03-03T23:16:15Z</dcterms:created>
  <dcterms:modified xsi:type="dcterms:W3CDTF">2011-03-08T00:46:29Z</dcterms:modified>
</cp:coreProperties>
</file>